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A627A58-F80B-4FC1-8544-41953F41D1BB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7BA72A78-6932-4FEA-B78E-E53941EF5E5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i="1" dirty="0" smtClean="0">
                <a:latin typeface="Times New Roman" pitchFamily="18" charset="0"/>
                <a:cs typeface="Times New Roman" pitchFamily="18" charset="0"/>
              </a:rPr>
              <a:t>Applied Capstone Data science project(Week-2)</a:t>
            </a:r>
            <a:endParaRPr lang="en-US" b="1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Presentation done by R </a:t>
            </a:r>
            <a:r>
              <a:rPr lang="en-US" b="1" i="1" dirty="0" err="1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Arunkumar</a:t>
            </a:r>
            <a:endParaRPr lang="en-US" b="1" i="1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545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>
                <a:effectLst/>
                <a:latin typeface="Times New Roman" pitchFamily="18" charset="0"/>
                <a:cs typeface="Times New Roman" pitchFamily="18" charset="0"/>
              </a:rPr>
              <a:t>Conclusion</a:t>
            </a:r>
            <a:endParaRPr lang="en-US" i="1" dirty="0"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47" y="1481138"/>
            <a:ext cx="7681106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6354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i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04670"/>
            <a:ext cx="8229600" cy="3678897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35770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Data acquisition and cleaning</a:t>
            </a:r>
            <a:endParaRPr lang="en-US" i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14498"/>
            <a:ext cx="8229600" cy="3459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6989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838200"/>
            <a:ext cx="7971270" cy="475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4205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>
                <a:effectLst/>
                <a:latin typeface="Times New Roman" pitchFamily="18" charset="0"/>
                <a:cs typeface="Times New Roman" pitchFamily="18" charset="0"/>
              </a:rPr>
              <a:t>Methodology</a:t>
            </a:r>
            <a:endParaRPr lang="en-US" i="1" dirty="0"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19200"/>
            <a:ext cx="8626708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7457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914400"/>
            <a:ext cx="7775406" cy="5004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92830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57200"/>
            <a:ext cx="7924800" cy="554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98915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>
                <a:effectLst/>
                <a:latin typeface="Times New Roman" pitchFamily="18" charset="0"/>
                <a:cs typeface="Times New Roman" pitchFamily="18" charset="0"/>
              </a:rPr>
              <a:t>Results</a:t>
            </a:r>
            <a:endParaRPr lang="en-US" i="1" dirty="0"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143000"/>
            <a:ext cx="7772400" cy="4866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8069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>
                <a:effectLst/>
                <a:latin typeface="Times New Roman" pitchFamily="18" charset="0"/>
                <a:cs typeface="Times New Roman" pitchFamily="18" charset="0"/>
              </a:rPr>
              <a:t>Discussions</a:t>
            </a:r>
            <a:endParaRPr lang="en-US" i="1" dirty="0"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483" y="1481138"/>
            <a:ext cx="7019033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58447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30</TotalTime>
  <Words>20</Words>
  <Application>Microsoft Office PowerPoint</Application>
  <PresentationFormat>On-screen Show (4:3)</PresentationFormat>
  <Paragraphs>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Concourse</vt:lpstr>
      <vt:lpstr>Applied Capstone Data science project(Week-2)</vt:lpstr>
      <vt:lpstr>Introduction</vt:lpstr>
      <vt:lpstr>Data acquisition and cleaning</vt:lpstr>
      <vt:lpstr>PowerPoint Presentation</vt:lpstr>
      <vt:lpstr>Methodology</vt:lpstr>
      <vt:lpstr>PowerPoint Presentation</vt:lpstr>
      <vt:lpstr>PowerPoint Presentation</vt:lpstr>
      <vt:lpstr>Results</vt:lpstr>
      <vt:lpstr>Discussions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Capstone Data science project(Week-2)</dc:title>
  <dc:creator>DELL</dc:creator>
  <cp:lastModifiedBy>DELL</cp:lastModifiedBy>
  <cp:revision>2</cp:revision>
  <dcterms:created xsi:type="dcterms:W3CDTF">2020-06-11T06:17:00Z</dcterms:created>
  <dcterms:modified xsi:type="dcterms:W3CDTF">2020-06-11T06:47:57Z</dcterms:modified>
</cp:coreProperties>
</file>

<file path=docProps/thumbnail.jpeg>
</file>